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199313" cy="6858000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2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2364" y="120"/>
      </p:cViewPr>
      <p:guideLst>
        <p:guide orient="horz" pos="2160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949" y="2130427"/>
            <a:ext cx="6119416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9897" y="3886200"/>
            <a:ext cx="503951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245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65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14626" y="396875"/>
            <a:ext cx="1214884" cy="845185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9975" y="396875"/>
            <a:ext cx="3524664" cy="845185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35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07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696" y="4406902"/>
            <a:ext cx="6119416" cy="1362075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696" y="2906715"/>
            <a:ext cx="6119416" cy="150018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00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9975" y="2311402"/>
            <a:ext cx="2369774" cy="6537325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59738" y="2311402"/>
            <a:ext cx="2369774" cy="6537325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03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66" y="274638"/>
            <a:ext cx="6479382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59966" y="1535113"/>
            <a:ext cx="3180947" cy="639762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9966" y="2174875"/>
            <a:ext cx="3180947" cy="3951288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152" y="1535113"/>
            <a:ext cx="3182196" cy="639762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152" y="2174875"/>
            <a:ext cx="3182196" cy="3951288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5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09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47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66" y="273050"/>
            <a:ext cx="2368525" cy="1162050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4731" y="273052"/>
            <a:ext cx="4024617" cy="5853113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59966" y="1435102"/>
            <a:ext cx="2368525" cy="4691063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290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115" y="4800600"/>
            <a:ext cx="4319588" cy="566738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115" y="612775"/>
            <a:ext cx="4319588" cy="41148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115" y="5367338"/>
            <a:ext cx="4319588" cy="804862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36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59966" y="274638"/>
            <a:ext cx="647938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59966" y="1600202"/>
            <a:ext cx="647938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59966" y="6356352"/>
            <a:ext cx="1679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84CC1-8CC3-406C-8862-FB47F39C2EFB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59766" y="6356352"/>
            <a:ext cx="22797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59508" y="6356352"/>
            <a:ext cx="1679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654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-1249332" y="-3019716"/>
            <a:ext cx="9633520" cy="3257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517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タイトル：　</a:t>
            </a:r>
            <a:r>
              <a:rPr lang="en-US" altLang="ja-JP" sz="1517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#SUS304</a:t>
            </a:r>
            <a:r>
              <a:rPr lang="ja-JP" altLang="en-US" sz="1517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ベローズ　トレンドワードに登場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B06D77A-B5DC-4310-922D-CE97EC7F0805}"/>
              </a:ext>
            </a:extLst>
          </p:cNvPr>
          <p:cNvSpPr txBox="1"/>
          <p:nvPr/>
        </p:nvSpPr>
        <p:spPr>
          <a:xfrm>
            <a:off x="-1353344" y="-3657207"/>
            <a:ext cx="8905439" cy="325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17" b="1" dirty="0">
                <a:solidFill>
                  <a:srgbClr val="00B0F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Media Release</a:t>
            </a:r>
            <a:r>
              <a:rPr lang="ja-JP" altLang="en-US" sz="1517" b="1" dirty="0">
                <a:solidFill>
                  <a:srgbClr val="00B0F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用</a:t>
            </a: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85D7C8EF-0E81-4EE0-8C99-DEE40A8F01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16" y="100766"/>
            <a:ext cx="6120680" cy="665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292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5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橋本</dc:creator>
  <cp:lastModifiedBy>neuron13</cp:lastModifiedBy>
  <cp:revision>27</cp:revision>
  <cp:lastPrinted>2019-09-13T03:00:09Z</cp:lastPrinted>
  <dcterms:created xsi:type="dcterms:W3CDTF">2018-06-02T00:21:49Z</dcterms:created>
  <dcterms:modified xsi:type="dcterms:W3CDTF">2019-09-24T05:56:27Z</dcterms:modified>
</cp:coreProperties>
</file>