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32" autoAdjust="0"/>
  </p:normalViewPr>
  <p:slideViewPr>
    <p:cSldViewPr>
      <p:cViewPr varScale="1">
        <p:scale>
          <a:sx n="70" d="100"/>
          <a:sy n="70" d="100"/>
        </p:scale>
        <p:origin x="166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24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65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35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07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00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03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5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09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47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29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84CC1-8CC3-406C-8862-FB47F39C2EFB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36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84CC1-8CC3-406C-8862-FB47F39C2EFB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2D32C-C0BE-4CB8-B5FD-BC570599B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654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1E99706-A36E-49C2-9FF4-9AE4E45F8D77}"/>
              </a:ext>
            </a:extLst>
          </p:cNvPr>
          <p:cNvGrpSpPr/>
          <p:nvPr/>
        </p:nvGrpSpPr>
        <p:grpSpPr>
          <a:xfrm>
            <a:off x="0" y="47164"/>
            <a:ext cx="6741368" cy="9730375"/>
            <a:chOff x="0" y="47164"/>
            <a:chExt cx="6741368" cy="9730375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0" y="47164"/>
              <a:ext cx="616530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50" b="1" dirty="0">
                  <a:solidFill>
                    <a:srgbClr val="FF66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ECO Topics</a:t>
              </a:r>
              <a:r>
                <a:rPr kumimoji="1" lang="ja-JP" altLang="en-US" sz="1050" b="1" dirty="0">
                  <a:solidFill>
                    <a:srgbClr val="FF66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用</a:t>
              </a: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72008" y="488504"/>
              <a:ext cx="6669360" cy="25391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タイトル：「ＵＦＯ」オブジェ</a:t>
              </a:r>
              <a:endPara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91393" y="1016075"/>
              <a:ext cx="6477967" cy="25160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秋が深まり、澄み渡る空気が心地よく感じられる季節となりました。</a:t>
              </a:r>
              <a:endPara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ＮＥＵＲＯＮ玄関口にありますビオトープにも秋到来です。</a:t>
              </a:r>
              <a:endPara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そのビオトープの横で目を引き、学研都市の皆さまにご周知いただいております「ＵＦＯ」オブジェ。</a:t>
              </a:r>
              <a:endPara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直径約４メートル、支柱を除く高さは約２メートルで重さ２トン。</a:t>
              </a:r>
              <a:endPara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オールステンレス製で中は空洞、水による内圧加工などの技術が採用され、東屋も兼ねています。</a:t>
              </a:r>
              <a:endPara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２００７年当地への本社移転時に２号機として製作されました、我が社の加工技術を終結した広告塔です！また遊び心も加わり、空飛ぶ円盤をイメージしています。</a:t>
              </a:r>
              <a:endPara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銀色に輝くこの「ＵＦＯ」。</a:t>
              </a:r>
              <a:endPara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毎時００分から５分間点滅しています。</a:t>
              </a:r>
              <a:endPara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これから日ごとに色づきはじめる紅葉とＵＦＯの煌めきを合わせて楽しみたい秋の季節です。</a:t>
              </a:r>
              <a:endPara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（営業技術本部　井上 由美子　記）　</a:t>
              </a:r>
              <a:endPara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72008" y="5169026"/>
              <a:ext cx="6669360" cy="46085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2780928" y="4447927"/>
              <a:ext cx="3960440" cy="5770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リンク</a:t>
              </a:r>
              <a:r>
                <a: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(2</a:t>
              </a:r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か所まで可</a:t>
              </a:r>
              <a:r>
                <a: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</a:p>
            <a:p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・ＵＲＬ：</a:t>
              </a:r>
              <a:r>
                <a: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https</a:t>
              </a:r>
            </a:p>
            <a:p>
              <a:r>
                <a:rPr kumimoji="1"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・タイトル「＊＊＊の</a:t>
              </a:r>
              <a:r>
                <a:rPr kumimoji="1"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HP</a:t>
              </a:r>
              <a:r>
                <a: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」など：</a:t>
              </a:r>
              <a:endPara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596149" y="4375919"/>
              <a:ext cx="1800200" cy="577081"/>
            </a:xfrm>
            <a:prstGeom prst="rect">
              <a:avLst/>
            </a:prstGeom>
            <a:noFill/>
            <a:ln w="38100" cmpd="dbl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b="1" dirty="0">
                  <a:solidFill>
                    <a:srgbClr val="FF0000"/>
                  </a:solidFill>
                </a:rPr>
                <a:t>画像かリンク</a:t>
              </a:r>
              <a:endParaRPr kumimoji="1" lang="en-US" altLang="ja-JP" sz="1050" b="1" dirty="0">
                <a:solidFill>
                  <a:srgbClr val="FF0000"/>
                </a:solidFill>
              </a:endParaRPr>
            </a:p>
            <a:p>
              <a:pPr algn="ctr"/>
              <a:endParaRPr kumimoji="1" lang="en-US" altLang="ja-JP" sz="1050" b="1" dirty="0">
                <a:solidFill>
                  <a:srgbClr val="FF0000"/>
                </a:solidFill>
              </a:endParaRPr>
            </a:p>
            <a:p>
              <a:pPr algn="ctr"/>
              <a:r>
                <a:rPr kumimoji="1" lang="ja-JP" altLang="en-US" sz="1050" b="1" dirty="0">
                  <a:solidFill>
                    <a:srgbClr val="FF0000"/>
                  </a:solidFill>
                </a:rPr>
                <a:t>合計で２枚（または</a:t>
              </a:r>
              <a:r>
                <a:rPr kumimoji="1" lang="en-US" altLang="ja-JP" sz="1050" b="1" dirty="0">
                  <a:solidFill>
                    <a:srgbClr val="FF0000"/>
                  </a:solidFill>
                </a:rPr>
                <a:t>2</a:t>
              </a:r>
              <a:r>
                <a:rPr kumimoji="1" lang="ja-JP" altLang="en-US" sz="1050" b="1" dirty="0">
                  <a:solidFill>
                    <a:srgbClr val="FF0000"/>
                  </a:solidFill>
                </a:rPr>
                <a:t>か所）</a:t>
              </a:r>
            </a:p>
          </p:txBody>
        </p:sp>
      </p:grpSp>
      <p:pic>
        <p:nvPicPr>
          <p:cNvPr id="11" name="図 10">
            <a:extLst>
              <a:ext uri="{FF2B5EF4-FFF2-40B4-BE49-F238E27FC236}">
                <a16:creationId xmlns:a16="http://schemas.microsoft.com/office/drawing/2014/main" id="{93BC1422-C2E9-4B14-A90B-660F1AEFF96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6" t="12923" r="11065" b="5017"/>
          <a:stretch/>
        </p:blipFill>
        <p:spPr>
          <a:xfrm rot="5400000">
            <a:off x="4763305" y="7727465"/>
            <a:ext cx="1832045" cy="1404000"/>
          </a:xfrm>
          <a:prstGeom prst="rect">
            <a:avLst/>
          </a:prstGeom>
          <a:ln w="34925">
            <a:solidFill>
              <a:schemeClr val="accent6">
                <a:lumMod val="75000"/>
              </a:schemeClr>
            </a:solidFill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C72EAE3-76E3-49AF-B802-23BC86DE475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9" t="12956" r="17002" b="60"/>
          <a:stretch/>
        </p:blipFill>
        <p:spPr>
          <a:xfrm rot="5400000">
            <a:off x="4904797" y="5709062"/>
            <a:ext cx="1584563" cy="1655840"/>
          </a:xfrm>
          <a:prstGeom prst="rect">
            <a:avLst/>
          </a:prstGeom>
          <a:ln w="34925">
            <a:solidFill>
              <a:srgbClr val="FFC000"/>
            </a:solidFill>
          </a:ln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A42A43C4-CA77-46BA-BF4F-DBD50782527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4" r="3163" b="5219"/>
          <a:stretch/>
        </p:blipFill>
        <p:spPr>
          <a:xfrm rot="5400000">
            <a:off x="-27342" y="5889146"/>
            <a:ext cx="3816683" cy="3096000"/>
          </a:xfrm>
          <a:prstGeom prst="rect">
            <a:avLst/>
          </a:prstGeom>
          <a:solidFill>
            <a:srgbClr val="FFFFFF">
              <a:shade val="85000"/>
            </a:srgbClr>
          </a:solidFill>
          <a:ln w="635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B2D28FC-FFA2-4CAC-8971-1E39D42D95C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9" t="15910" r="24455" b="21457"/>
          <a:stretch/>
        </p:blipFill>
        <p:spPr>
          <a:xfrm rot="10800000">
            <a:off x="3578044" y="5529064"/>
            <a:ext cx="1507140" cy="1440000"/>
          </a:xfrm>
          <a:prstGeom prst="rect">
            <a:avLst/>
          </a:prstGeom>
          <a:ln w="34925">
            <a:solidFill>
              <a:schemeClr val="accent6">
                <a:lumMod val="75000"/>
              </a:schemeClr>
            </a:solidFill>
          </a:ln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8C79FC1-7998-492E-9444-CECF22F5E48C}"/>
              </a:ext>
            </a:extLst>
          </p:cNvPr>
          <p:cNvSpPr txBox="1"/>
          <p:nvPr/>
        </p:nvSpPr>
        <p:spPr>
          <a:xfrm>
            <a:off x="3429000" y="7473280"/>
            <a:ext cx="1512168" cy="12388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1600" b="1" dirty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16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秋の青空と</a:t>
            </a:r>
            <a:endParaRPr lang="en-US" altLang="ja-JP" sz="1600" b="1" dirty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16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「ＵＦＯ」</a:t>
            </a:r>
            <a:endParaRPr lang="en-US" altLang="ja-JP" sz="1600" b="1" dirty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1600" b="1" dirty="0">
                <a:solidFill>
                  <a:schemeClr val="tx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オブジェ</a:t>
            </a:r>
            <a:endParaRPr lang="en-US" altLang="ja-JP" sz="1600" b="1" dirty="0">
              <a:solidFill>
                <a:schemeClr val="tx2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0292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214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橋本</dc:creator>
  <cp:lastModifiedBy>neuron20</cp:lastModifiedBy>
  <cp:revision>36</cp:revision>
  <cp:lastPrinted>2019-10-16T07:41:26Z</cp:lastPrinted>
  <dcterms:created xsi:type="dcterms:W3CDTF">2018-06-02T00:21:49Z</dcterms:created>
  <dcterms:modified xsi:type="dcterms:W3CDTF">2019-10-21T00:18:54Z</dcterms:modified>
</cp:coreProperties>
</file>